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4"/>
  </p:notesMasterIdLst>
  <p:handoutMasterIdLst>
    <p:handoutMasterId r:id="rId5"/>
  </p:handoutMasterIdLst>
  <p:sldIdLst>
    <p:sldId id="420" r:id="rId2"/>
    <p:sldId id="444" r:id="rId3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7" autoAdjust="0"/>
    <p:restoredTop sz="90704" autoAdjust="0"/>
  </p:normalViewPr>
  <p:slideViewPr>
    <p:cSldViewPr snapToGrid="0" snapToObjects="1">
      <p:cViewPr varScale="1">
        <p:scale>
          <a:sx n="78" d="100"/>
          <a:sy n="78" d="100"/>
        </p:scale>
        <p:origin x="662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1575" y="2676493"/>
            <a:ext cx="7341129" cy="1036319"/>
          </a:xfrm>
        </p:spPr>
        <p:txBody>
          <a:bodyPr tIns="0" rtlCol="0" anchor="ctr" anchorCtr="0"/>
          <a:lstStyle/>
          <a:p>
            <a:pPr rtl="0"/>
            <a:r>
              <a:rPr lang="en-GB" dirty="0"/>
              <a:t>Questions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Open loop control - VF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1052052" y="1844675"/>
            <a:ext cx="4031225" cy="2933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777</TotalTime>
  <Words>18</Words>
  <Application>Microsoft Office PowerPoint</Application>
  <PresentationFormat>Panorámica</PresentationFormat>
  <Paragraphs>7</Paragraphs>
  <Slides>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Arial</vt:lpstr>
      <vt:lpstr>Calibri</vt:lpstr>
      <vt:lpstr>AAU PowerPoint</vt:lpstr>
      <vt:lpstr>Questions</vt:lpstr>
      <vt:lpstr>Open loop control - VF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539</cp:revision>
  <cp:lastPrinted>2019-01-10T14:45:54Z</cp:lastPrinted>
  <dcterms:created xsi:type="dcterms:W3CDTF">2016-11-10T06:07:03Z</dcterms:created>
  <dcterms:modified xsi:type="dcterms:W3CDTF">2019-06-17T13:55:21Z</dcterms:modified>
</cp:coreProperties>
</file>